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9AEF24A-856C-112D-BB56-1A5E005C4C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509DCF0C-8913-75DE-772A-177004F7A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7E2DCC9-3524-B12D-406C-9967946E2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5C9364D-6159-0C55-2F65-4CB8D3F63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695C2A8F-ED10-02C7-6037-8B271F757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092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A2276C4C-F05A-2687-2E20-60D17A4B9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2A810EE1-36FD-6ACB-961E-75D13EF28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80171DF0-94E8-D2C6-197E-DE7842A73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445B12C-1671-FFE5-B3FA-EF66B11A5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F6857C1A-657F-369D-02E4-F1692CE9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0268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AFDFF637-36E5-0F38-647D-CEB655A7C6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D0F794B0-88BB-A236-3694-3C510E649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52E835D0-499E-FC7D-75CB-4913608DE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DF244918-00C0-8F48-6D10-9CA9663DE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276BB10A-CA2B-F458-8B2E-410F25F23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25937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C6957B1F-CC0C-136C-3651-703BFC26A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B09D87ED-A506-B919-00AB-BB63EB0EFF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C33A4BF-6111-A710-9AE5-2D5FB2FE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75B3763-B468-C9CC-2EF8-9C38C90BC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D9D9BEA0-F2E1-746D-36B3-E177DD0B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70975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8D8F683-0A55-D727-7E6E-FC1FD6BF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3ACFF08F-62AE-E783-7841-231DAAD57B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6D1A1271-5281-70F4-2FB4-6A177CE53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480D9A8B-E2DC-A60C-D560-AEA8A5D25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33CA265-422A-E114-8FCB-ABE6707A1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20130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68C1103-88FD-0082-0046-EC7FBCCE7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FA090FB7-7269-65B6-1891-E1596A14D3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9CAE7470-F03C-C48F-AD4E-E26385D26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01007267-7321-4AE9-54A4-B13A5E400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79831A15-D6F2-EB84-6102-B4D473409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10B8E78D-54A5-E37D-F306-2336CE0D4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08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2AF4E839-7F5B-A079-D8EB-ED899A516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8E1BAE43-D9CD-8D88-422F-111DE51CD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59BB2360-8EFB-D231-99B4-4D1F89EA7C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899789C7-9DAA-E330-BD89-0EB59A5A85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A5DAB828-2DA7-D90C-2623-109070FAC1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7A5017DA-70B2-1A12-6C30-8B1B147E3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7FB6424E-8F44-C6AE-D23B-12474DB76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A711BE99-9F3F-45F7-73DB-F70B7027D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9549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D408564-3C09-367E-D122-ADF44404C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F82A3F38-ED56-6756-3818-4C76F530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4BC6DA4A-7654-24F3-60F3-5EB05077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3DDBA4D6-59E0-3958-25BC-27A41B67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674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478977D7-0359-91EC-1FA3-D26A998DD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9D9D04AC-34D0-BF1D-0C0C-7D33CF52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ED72A684-5BC5-1498-2592-C1087BD07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46320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31B23091-3388-E07D-A24B-BFB1627F3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39D7587D-4521-F097-B702-CBCE6C523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C60D4D2-F6F0-5380-E42A-B906E9D2A9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C90E2A85-90AC-6996-E0DA-51C1930F9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B8E3A078-0285-0E52-D757-54186377D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E483395C-CB13-A5EF-4817-A70ABA2C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1006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6C869999-7161-3649-0E18-CA178B2F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A2954B95-F03F-CEDE-BF15-25464080C9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F9EAB48C-D844-E4BD-7E5F-376D112D6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BE50236D-97A8-E641-A2B2-C310999C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FD95784C-D2B6-DA8A-EB7C-ED9DB69C0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86B08FDE-C91A-96F7-5154-2BC3393E5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93349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96A52D26-4717-7843-072A-F660B99E5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7EDCC3AA-8129-794D-A3E9-71E47F1636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99F3AEA3-131A-C8E0-60E9-77A0B3D7C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490ED-E301-47E1-BEF8-1995D36AF92A}" type="datetimeFigureOut">
              <a:rPr lang="ca-ES" smtClean="0"/>
              <a:t>2/5/2023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5DC28D6C-B004-3ABF-F124-B87576CD9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ABCCB7A5-CD46-B37A-852E-7AF87FB95D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FC01C-3D37-4456-9E69-C8B2C12B168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4194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ACCED213-12D7-2DDB-86C2-73122E563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774" y="422380"/>
            <a:ext cx="8505825" cy="6013240"/>
          </a:xfrm>
          <a:prstGeom prst="rect">
            <a:avLst/>
          </a:prstGeom>
        </p:spPr>
      </p:pic>
      <p:sp>
        <p:nvSpPr>
          <p:cNvPr id="4" name="QuadreDeText 3">
            <a:extLst>
              <a:ext uri="{FF2B5EF4-FFF2-40B4-BE49-F238E27FC236}">
                <a16:creationId xmlns:a16="http://schemas.microsoft.com/office/drawing/2014/main" id="{BE3A0852-7F46-FDAF-E5F5-6B0C157ABBAA}"/>
              </a:ext>
            </a:extLst>
          </p:cNvPr>
          <p:cNvSpPr txBox="1"/>
          <p:nvPr/>
        </p:nvSpPr>
        <p:spPr>
          <a:xfrm>
            <a:off x="803209" y="2390343"/>
            <a:ext cx="22955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Sabries trobar els 12 detalls que diferencien aquestes dues imatges?</a:t>
            </a:r>
          </a:p>
        </p:txBody>
      </p:sp>
      <p:sp>
        <p:nvSpPr>
          <p:cNvPr id="7" name="QuadreDeText 6">
            <a:extLst>
              <a:ext uri="{FF2B5EF4-FFF2-40B4-BE49-F238E27FC236}">
                <a16:creationId xmlns:a16="http://schemas.microsoft.com/office/drawing/2014/main" id="{46BA3FB4-E74D-EDE8-A3BA-4D6E5915B12D}"/>
              </a:ext>
            </a:extLst>
          </p:cNvPr>
          <p:cNvSpPr txBox="1"/>
          <p:nvPr/>
        </p:nvSpPr>
        <p:spPr>
          <a:xfrm>
            <a:off x="749167" y="1754005"/>
            <a:ext cx="2403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>
                <a:solidFill>
                  <a:srgbClr val="FF0000"/>
                </a:solidFill>
              </a:rPr>
              <a:t>AGUDESA</a:t>
            </a:r>
            <a:r>
              <a:rPr lang="ca-ES" b="1" dirty="0">
                <a:solidFill>
                  <a:srgbClr val="FF0000"/>
                </a:solidFill>
              </a:rPr>
              <a:t> </a:t>
            </a:r>
            <a:r>
              <a:rPr lang="ca-ES" sz="2400" b="1" dirty="0">
                <a:solidFill>
                  <a:srgbClr val="FF0000"/>
                </a:solidFill>
              </a:rPr>
              <a:t>VISUAL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604E6-5837-7D83-B547-191B72AF0ACF}"/>
              </a:ext>
            </a:extLst>
          </p:cNvPr>
          <p:cNvSpPr/>
          <p:nvPr/>
        </p:nvSpPr>
        <p:spPr>
          <a:xfrm>
            <a:off x="695326" y="745724"/>
            <a:ext cx="11049831" cy="56898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E55A5F15-1095-0013-1812-B943F14B9A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3" t="88487" r="63787" b="4781"/>
          <a:stretch/>
        </p:blipFill>
        <p:spPr>
          <a:xfrm>
            <a:off x="1002230" y="5881443"/>
            <a:ext cx="1394692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10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QuadreDeText 6">
            <a:extLst>
              <a:ext uri="{FF2B5EF4-FFF2-40B4-BE49-F238E27FC236}">
                <a16:creationId xmlns:a16="http://schemas.microsoft.com/office/drawing/2014/main" id="{46BA3FB4-E74D-EDE8-A3BA-4D6E5915B12D}"/>
              </a:ext>
            </a:extLst>
          </p:cNvPr>
          <p:cNvSpPr txBox="1"/>
          <p:nvPr/>
        </p:nvSpPr>
        <p:spPr>
          <a:xfrm>
            <a:off x="2258374" y="3156678"/>
            <a:ext cx="24036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>
                <a:solidFill>
                  <a:srgbClr val="FF0000"/>
                </a:solidFill>
              </a:rPr>
              <a:t>AGUDESA</a:t>
            </a:r>
            <a:r>
              <a:rPr lang="ca-ES" b="1" dirty="0">
                <a:solidFill>
                  <a:srgbClr val="FF0000"/>
                </a:solidFill>
              </a:rPr>
              <a:t> </a:t>
            </a:r>
            <a:r>
              <a:rPr lang="ca-ES" sz="2400" b="1" dirty="0">
                <a:solidFill>
                  <a:srgbClr val="FF0000"/>
                </a:solidFill>
              </a:rPr>
              <a:t>VISUAL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604E6-5837-7D83-B547-191B72AF0ACF}"/>
              </a:ext>
            </a:extLst>
          </p:cNvPr>
          <p:cNvSpPr/>
          <p:nvPr/>
        </p:nvSpPr>
        <p:spPr>
          <a:xfrm>
            <a:off x="695326" y="745724"/>
            <a:ext cx="11049831" cy="56898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3" name="Imatge 2" descr="Imatge que conté diagrama&#10;&#10;Descripció generada automàticament">
            <a:extLst>
              <a:ext uri="{FF2B5EF4-FFF2-40B4-BE49-F238E27FC236}">
                <a16:creationId xmlns:a16="http://schemas.microsoft.com/office/drawing/2014/main" id="{B1734502-7845-3B4B-9823-AB305A4117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8" r="50000"/>
          <a:stretch/>
        </p:blipFill>
        <p:spPr>
          <a:xfrm>
            <a:off x="5189859" y="773331"/>
            <a:ext cx="4249445" cy="5565540"/>
          </a:xfrm>
          <a:prstGeom prst="rect">
            <a:avLst/>
          </a:prstGeom>
        </p:spPr>
      </p:pic>
      <p:sp>
        <p:nvSpPr>
          <p:cNvPr id="5" name="QuadreDeText 4">
            <a:extLst>
              <a:ext uri="{FF2B5EF4-FFF2-40B4-BE49-F238E27FC236}">
                <a16:creationId xmlns:a16="http://schemas.microsoft.com/office/drawing/2014/main" id="{E6A5E9FA-ACAA-BBBA-2C9B-B9DE1072034D}"/>
              </a:ext>
            </a:extLst>
          </p:cNvPr>
          <p:cNvSpPr txBox="1"/>
          <p:nvPr/>
        </p:nvSpPr>
        <p:spPr>
          <a:xfrm>
            <a:off x="2652173" y="3393356"/>
            <a:ext cx="1393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>
                <a:solidFill>
                  <a:srgbClr val="92D050"/>
                </a:solidFill>
              </a:rPr>
              <a:t>Solucions</a:t>
            </a:r>
            <a:endParaRPr lang="ca-ES" sz="1200" b="1" dirty="0">
              <a:solidFill>
                <a:srgbClr val="92D050"/>
              </a:solidFill>
            </a:endParaRP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2621AE42-C77E-F172-C407-A9F164FFF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3" t="88487" r="63787" b="4781"/>
          <a:stretch/>
        </p:blipFill>
        <p:spPr>
          <a:xfrm>
            <a:off x="1002230" y="5881443"/>
            <a:ext cx="1394692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18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>
            <a:extLst>
              <a:ext uri="{FF2B5EF4-FFF2-40B4-BE49-F238E27FC236}">
                <a16:creationId xmlns:a16="http://schemas.microsoft.com/office/drawing/2014/main" id="{96002B98-8463-EDDA-FBF3-600047FBF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3179">
            <a:off x="1312677" y="2987449"/>
            <a:ext cx="3464409" cy="2984721"/>
          </a:xfrm>
          <a:prstGeom prst="rect">
            <a:avLst/>
          </a:prstGeom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46BA3FB4-E74D-EDE8-A3BA-4D6E5915B12D}"/>
              </a:ext>
            </a:extLst>
          </p:cNvPr>
          <p:cNvSpPr txBox="1"/>
          <p:nvPr/>
        </p:nvSpPr>
        <p:spPr>
          <a:xfrm>
            <a:off x="1500169" y="1617947"/>
            <a:ext cx="2249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a-ES" sz="2400" b="1" dirty="0">
                <a:solidFill>
                  <a:srgbClr val="FF0000"/>
                </a:solidFill>
              </a:rPr>
              <a:t>PINTA I RETALLA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733403D5-698A-23C1-CBC5-998C17B45A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58" t="25186" r="45227" b="22693"/>
          <a:stretch/>
        </p:blipFill>
        <p:spPr>
          <a:xfrm>
            <a:off x="5101570" y="745724"/>
            <a:ext cx="5631084" cy="568989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3D604E6-5837-7D83-B547-191B72AF0ACF}"/>
              </a:ext>
            </a:extLst>
          </p:cNvPr>
          <p:cNvSpPr/>
          <p:nvPr/>
        </p:nvSpPr>
        <p:spPr>
          <a:xfrm>
            <a:off x="695326" y="745724"/>
            <a:ext cx="11049831" cy="56898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0" name="Imatge 9">
            <a:extLst>
              <a:ext uri="{FF2B5EF4-FFF2-40B4-BE49-F238E27FC236}">
                <a16:creationId xmlns:a16="http://schemas.microsoft.com/office/drawing/2014/main" id="{F0BF2F8C-536D-C7C6-5DBB-AC8F507D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3" t="88487" r="63787" b="4781"/>
          <a:stretch/>
        </p:blipFill>
        <p:spPr>
          <a:xfrm>
            <a:off x="1002230" y="5881443"/>
            <a:ext cx="1394692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26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QuadreDeText 6">
            <a:extLst>
              <a:ext uri="{FF2B5EF4-FFF2-40B4-BE49-F238E27FC236}">
                <a16:creationId xmlns:a16="http://schemas.microsoft.com/office/drawing/2014/main" id="{46BA3FB4-E74D-EDE8-A3BA-4D6E5915B12D}"/>
              </a:ext>
            </a:extLst>
          </p:cNvPr>
          <p:cNvSpPr txBox="1"/>
          <p:nvPr/>
        </p:nvSpPr>
        <p:spPr>
          <a:xfrm>
            <a:off x="1378395" y="1835273"/>
            <a:ext cx="493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rgbClr val="FF0000"/>
                </a:solidFill>
              </a:rPr>
              <a:t>PINTA, RETALLA I MUNTA EL PUZZLE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D604E6-5837-7D83-B547-191B72AF0ACF}"/>
              </a:ext>
            </a:extLst>
          </p:cNvPr>
          <p:cNvSpPr/>
          <p:nvPr/>
        </p:nvSpPr>
        <p:spPr>
          <a:xfrm>
            <a:off x="695326" y="745724"/>
            <a:ext cx="11049831" cy="56898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23404DBA-DA02-9A73-6AAA-288EBB462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265" y="3386488"/>
            <a:ext cx="3118629" cy="2284631"/>
          </a:xfrm>
          <a:prstGeom prst="rect">
            <a:avLst/>
          </a:prstGeom>
        </p:spPr>
      </p:pic>
      <p:sp>
        <p:nvSpPr>
          <p:cNvPr id="10" name="QuadreDeText 9">
            <a:extLst>
              <a:ext uri="{FF2B5EF4-FFF2-40B4-BE49-F238E27FC236}">
                <a16:creationId xmlns:a16="http://schemas.microsoft.com/office/drawing/2014/main" id="{05F635A3-71BB-A2CF-0ADB-A24A23636C55}"/>
              </a:ext>
            </a:extLst>
          </p:cNvPr>
          <p:cNvSpPr txBox="1"/>
          <p:nvPr/>
        </p:nvSpPr>
        <p:spPr>
          <a:xfrm>
            <a:off x="5547506" y="5634994"/>
            <a:ext cx="123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20 peces</a:t>
            </a:r>
          </a:p>
        </p:txBody>
      </p:sp>
      <p:pic>
        <p:nvPicPr>
          <p:cNvPr id="12" name="Imatge 11">
            <a:extLst>
              <a:ext uri="{FF2B5EF4-FFF2-40B4-BE49-F238E27FC236}">
                <a16:creationId xmlns:a16="http://schemas.microsoft.com/office/drawing/2014/main" id="{C478B468-A782-4254-600C-94902AD51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689" y="3386489"/>
            <a:ext cx="3118628" cy="2284630"/>
          </a:xfrm>
          <a:prstGeom prst="rect">
            <a:avLst/>
          </a:prstGeom>
        </p:spPr>
      </p:pic>
      <p:sp>
        <p:nvSpPr>
          <p:cNvPr id="13" name="QuadreDeText 12">
            <a:extLst>
              <a:ext uri="{FF2B5EF4-FFF2-40B4-BE49-F238E27FC236}">
                <a16:creationId xmlns:a16="http://schemas.microsoft.com/office/drawing/2014/main" id="{1B2C0337-FE12-8F5D-879B-6A41783DE058}"/>
              </a:ext>
            </a:extLst>
          </p:cNvPr>
          <p:cNvSpPr txBox="1"/>
          <p:nvPr/>
        </p:nvSpPr>
        <p:spPr>
          <a:xfrm>
            <a:off x="9136565" y="5654224"/>
            <a:ext cx="123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48 peces</a:t>
            </a:r>
          </a:p>
        </p:txBody>
      </p:sp>
      <p:pic>
        <p:nvPicPr>
          <p:cNvPr id="15" name="Imatge 14">
            <a:extLst>
              <a:ext uri="{FF2B5EF4-FFF2-40B4-BE49-F238E27FC236}">
                <a16:creationId xmlns:a16="http://schemas.microsoft.com/office/drawing/2014/main" id="{EB48A0F1-3064-5AD3-9C1A-C6B8673608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395" y="3386487"/>
            <a:ext cx="3080086" cy="2256395"/>
          </a:xfrm>
          <a:prstGeom prst="rect">
            <a:avLst/>
          </a:prstGeom>
        </p:spPr>
      </p:pic>
      <p:sp>
        <p:nvSpPr>
          <p:cNvPr id="16" name="QuadreDeText 15">
            <a:extLst>
              <a:ext uri="{FF2B5EF4-FFF2-40B4-BE49-F238E27FC236}">
                <a16:creationId xmlns:a16="http://schemas.microsoft.com/office/drawing/2014/main" id="{51E10313-1335-93D5-AC5A-A3DFBBEB2F56}"/>
              </a:ext>
            </a:extLst>
          </p:cNvPr>
          <p:cNvSpPr txBox="1"/>
          <p:nvPr/>
        </p:nvSpPr>
        <p:spPr>
          <a:xfrm>
            <a:off x="2430244" y="5648854"/>
            <a:ext cx="1233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dirty="0"/>
              <a:t>12 peces</a:t>
            </a:r>
          </a:p>
        </p:txBody>
      </p:sp>
      <p:pic>
        <p:nvPicPr>
          <p:cNvPr id="2" name="Imatge 1">
            <a:extLst>
              <a:ext uri="{FF2B5EF4-FFF2-40B4-BE49-F238E27FC236}">
                <a16:creationId xmlns:a16="http://schemas.microsoft.com/office/drawing/2014/main" id="{C3A9582D-D962-B8D9-FDF4-2F8E9960B7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73" t="88487" r="63787" b="4781"/>
          <a:stretch/>
        </p:blipFill>
        <p:spPr>
          <a:xfrm>
            <a:off x="1002230" y="5881443"/>
            <a:ext cx="1394692" cy="461665"/>
          </a:xfrm>
          <a:prstGeom prst="rect">
            <a:avLst/>
          </a:prstGeom>
        </p:spPr>
      </p:pic>
      <p:pic>
        <p:nvPicPr>
          <p:cNvPr id="4" name="Imatge 3" descr="Imatge que conté text&#10;&#10;Descripció generada automàticament">
            <a:extLst>
              <a:ext uri="{FF2B5EF4-FFF2-40B4-BE49-F238E27FC236}">
                <a16:creationId xmlns:a16="http://schemas.microsoft.com/office/drawing/2014/main" id="{93B1C4A1-7C87-C747-7C8A-617861BF34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715" y="1058188"/>
            <a:ext cx="3583709" cy="201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11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D604E6-5837-7D83-B547-191B72AF0ACF}"/>
              </a:ext>
            </a:extLst>
          </p:cNvPr>
          <p:cNvSpPr/>
          <p:nvPr/>
        </p:nvSpPr>
        <p:spPr>
          <a:xfrm>
            <a:off x="695326" y="745724"/>
            <a:ext cx="11049831" cy="56898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5" name="Imatge 14">
            <a:extLst>
              <a:ext uri="{FF2B5EF4-FFF2-40B4-BE49-F238E27FC236}">
                <a16:creationId xmlns:a16="http://schemas.microsoft.com/office/drawing/2014/main" id="{EB48A0F1-3064-5AD3-9C1A-C6B8673608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218" y="849448"/>
            <a:ext cx="7498614" cy="5493300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C3A9582D-D962-B8D9-FDF4-2F8E9960B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3" t="88487" r="63787" b="4781"/>
          <a:stretch/>
        </p:blipFill>
        <p:spPr>
          <a:xfrm>
            <a:off x="1002230" y="5881443"/>
            <a:ext cx="1394692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414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D604E6-5837-7D83-B547-191B72AF0ACF}"/>
              </a:ext>
            </a:extLst>
          </p:cNvPr>
          <p:cNvSpPr/>
          <p:nvPr/>
        </p:nvSpPr>
        <p:spPr>
          <a:xfrm>
            <a:off x="695326" y="745724"/>
            <a:ext cx="11049831" cy="56898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23404DBA-DA02-9A73-6AAA-288EBB462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654" y="849819"/>
            <a:ext cx="7482787" cy="5481706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C3A9582D-D962-B8D9-FDF4-2F8E9960B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3" t="88487" r="63787" b="4781"/>
          <a:stretch/>
        </p:blipFill>
        <p:spPr>
          <a:xfrm>
            <a:off x="1002230" y="5881443"/>
            <a:ext cx="1394692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50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3D604E6-5837-7D83-B547-191B72AF0ACF}"/>
              </a:ext>
            </a:extLst>
          </p:cNvPr>
          <p:cNvSpPr/>
          <p:nvPr/>
        </p:nvSpPr>
        <p:spPr>
          <a:xfrm>
            <a:off x="695326" y="745724"/>
            <a:ext cx="11049831" cy="5689896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2" name="Imatge 11">
            <a:extLst>
              <a:ext uri="{FF2B5EF4-FFF2-40B4-BE49-F238E27FC236}">
                <a16:creationId xmlns:a16="http://schemas.microsoft.com/office/drawing/2014/main" id="{C478B468-A782-4254-600C-94902AD51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7975" y="853014"/>
            <a:ext cx="7494238" cy="5490094"/>
          </a:xfrm>
          <a:prstGeom prst="rect">
            <a:avLst/>
          </a:prstGeom>
        </p:spPr>
      </p:pic>
      <p:pic>
        <p:nvPicPr>
          <p:cNvPr id="2" name="Imatge 1">
            <a:extLst>
              <a:ext uri="{FF2B5EF4-FFF2-40B4-BE49-F238E27FC236}">
                <a16:creationId xmlns:a16="http://schemas.microsoft.com/office/drawing/2014/main" id="{C3A9582D-D962-B8D9-FDF4-2F8E9960B7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73" t="88487" r="63787" b="4781"/>
          <a:stretch/>
        </p:blipFill>
        <p:spPr>
          <a:xfrm>
            <a:off x="1002230" y="5881443"/>
            <a:ext cx="1394692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777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32</Words>
  <Application>Microsoft Office PowerPoint</Application>
  <PresentationFormat>Pantalla panoràmica</PresentationFormat>
  <Paragraphs>9</Paragraphs>
  <Slides>7</Slides>
  <Notes>0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3</vt:i4>
      </vt:variant>
      <vt:variant>
        <vt:lpstr>Tema</vt:lpstr>
      </vt:variant>
      <vt:variant>
        <vt:i4>1</vt:i4>
      </vt:variant>
      <vt:variant>
        <vt:lpstr>Títols de les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l'Office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MIER VEGA, CRISTINA</dc:creator>
  <cp:lastModifiedBy>LORENTE LOZANO, GABRIEL</cp:lastModifiedBy>
  <cp:revision>6</cp:revision>
  <dcterms:created xsi:type="dcterms:W3CDTF">2023-04-24T12:48:12Z</dcterms:created>
  <dcterms:modified xsi:type="dcterms:W3CDTF">2023-05-02T11:31:38Z</dcterms:modified>
</cp:coreProperties>
</file>